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144000" cy="6858000" type="screen4x3"/>
  <p:notesSz cx="6997700" cy="9271000"/>
  <p:custDataLst>
    <p:tags r:id="rId5"/>
  </p:custDataLst>
  <p:defaultTextStyle>
    <a:defPPr>
      <a:defRPr lang="en-US"/>
    </a:defPPr>
    <a:lvl1pPr algn="r" rtl="0" fontAlgn="base">
      <a:lnSpc>
        <a:spcPct val="80000"/>
      </a:lnSpc>
      <a:spcBef>
        <a:spcPct val="35000"/>
      </a:spcBef>
      <a:spcAft>
        <a:spcPct val="0"/>
      </a:spcAft>
      <a:buClr>
        <a:schemeClr val="tx1"/>
      </a:buClr>
      <a:defRPr sz="1600" kern="1200">
        <a:solidFill>
          <a:schemeClr val="tx2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r" rtl="0" fontAlgn="base">
      <a:lnSpc>
        <a:spcPct val="80000"/>
      </a:lnSpc>
      <a:spcBef>
        <a:spcPct val="35000"/>
      </a:spcBef>
      <a:spcAft>
        <a:spcPct val="0"/>
      </a:spcAft>
      <a:buClr>
        <a:schemeClr val="tx1"/>
      </a:buClr>
      <a:defRPr sz="1600" kern="1200">
        <a:solidFill>
          <a:schemeClr val="tx2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r" rtl="0" fontAlgn="base">
      <a:lnSpc>
        <a:spcPct val="80000"/>
      </a:lnSpc>
      <a:spcBef>
        <a:spcPct val="35000"/>
      </a:spcBef>
      <a:spcAft>
        <a:spcPct val="0"/>
      </a:spcAft>
      <a:buClr>
        <a:schemeClr val="tx1"/>
      </a:buClr>
      <a:defRPr sz="1600" kern="1200">
        <a:solidFill>
          <a:schemeClr val="tx2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r" rtl="0" fontAlgn="base">
      <a:lnSpc>
        <a:spcPct val="80000"/>
      </a:lnSpc>
      <a:spcBef>
        <a:spcPct val="35000"/>
      </a:spcBef>
      <a:spcAft>
        <a:spcPct val="0"/>
      </a:spcAft>
      <a:buClr>
        <a:schemeClr val="tx1"/>
      </a:buClr>
      <a:defRPr sz="1600" kern="1200">
        <a:solidFill>
          <a:schemeClr val="tx2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r" rtl="0" fontAlgn="base">
      <a:lnSpc>
        <a:spcPct val="80000"/>
      </a:lnSpc>
      <a:spcBef>
        <a:spcPct val="35000"/>
      </a:spcBef>
      <a:spcAft>
        <a:spcPct val="0"/>
      </a:spcAft>
      <a:buClr>
        <a:schemeClr val="tx1"/>
      </a:buClr>
      <a:defRPr sz="1600" kern="1200">
        <a:solidFill>
          <a:schemeClr val="tx2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600" kern="1200">
        <a:solidFill>
          <a:schemeClr val="tx2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600" kern="1200">
        <a:solidFill>
          <a:schemeClr val="tx2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600" kern="1200">
        <a:solidFill>
          <a:schemeClr val="tx2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600" kern="1200">
        <a:solidFill>
          <a:schemeClr val="tx2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5F5F5F"/>
    <a:srgbClr val="9900CC"/>
    <a:srgbClr val="008000"/>
    <a:srgbClr val="FFFF66"/>
    <a:srgbClr val="FF3300"/>
    <a:srgbClr val="FFFF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4" autoAdjust="0"/>
    <p:restoredTop sz="99076" autoAdjust="0"/>
  </p:normalViewPr>
  <p:slideViewPr>
    <p:cSldViewPr>
      <p:cViewPr varScale="1">
        <p:scale>
          <a:sx n="116" d="100"/>
          <a:sy n="116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212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4275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212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04275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A7FDC75C-9A4E-40FF-B3D9-777AE90E1D7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8840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lnSpc>
                <a:spcPct val="100000"/>
              </a:lnSpc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3738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4275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04275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lnSpc>
                <a:spcPct val="100000"/>
              </a:lnSpc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9FC624A4-E78D-4D30-983D-E2B60BA387E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8428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328295-E3CE-4255-9D77-B184BB3E6A75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36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5325"/>
            <a:ext cx="4635500" cy="3476625"/>
          </a:xfrm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02138"/>
            <a:ext cx="5597525" cy="4173537"/>
          </a:xfrm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9794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9213" y="106363"/>
            <a:ext cx="7251700" cy="903287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defRPr sz="3200">
                <a:solidFill>
                  <a:srgbClr val="4A6EB0"/>
                </a:solidFill>
              </a:defRPr>
            </a:lvl1pPr>
          </a:lstStyle>
          <a:p>
            <a:pPr lvl="0"/>
            <a:r>
              <a:rPr lang="en-US" altLang="en-GB" noProof="0" smtClean="0"/>
              <a:t>Click to edit Master title style</a:t>
            </a: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5176838" y="5199063"/>
            <a:ext cx="30749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50000"/>
              </a:spcBef>
              <a:buClrTx/>
            </a:pPr>
            <a:endParaRPr lang="en-GB" altLang="en-GB" sz="1400" dirty="0">
              <a:solidFill>
                <a:srgbClr val="4A6EB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2217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41275"/>
            <a:ext cx="2176462" cy="2454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7488" y="41275"/>
            <a:ext cx="6378575" cy="2454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747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17488" y="41275"/>
            <a:ext cx="8707437" cy="245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5577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488" y="41275"/>
            <a:ext cx="7069137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88" y="976313"/>
            <a:ext cx="4276725" cy="1519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976313"/>
            <a:ext cx="4278312" cy="682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1811338"/>
            <a:ext cx="4278312" cy="684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3224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9608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290095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88" y="976313"/>
            <a:ext cx="4276725" cy="1519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976313"/>
            <a:ext cx="4278312" cy="1519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2589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69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383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229377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29470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118939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0" y="0"/>
            <a:ext cx="7581900" cy="766763"/>
          </a:xfrm>
          <a:prstGeom prst="rect">
            <a:avLst/>
          </a:prstGeom>
          <a:solidFill>
            <a:srgbClr val="4A6E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766763"/>
          </a:xfrm>
          <a:prstGeom prst="rect">
            <a:avLst/>
          </a:prstGeom>
          <a:solidFill>
            <a:srgbClr val="4A6E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17488" y="41275"/>
            <a:ext cx="70691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GB" smtClean="0"/>
              <a:t>Click to edit Master title style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7488" y="976313"/>
            <a:ext cx="8707437" cy="151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GB" smtClean="0"/>
              <a:t>Click to edit Master text styles</a:t>
            </a:r>
          </a:p>
          <a:p>
            <a:pPr lvl="1"/>
            <a:r>
              <a:rPr lang="en-US" altLang="en-GB" smtClean="0"/>
              <a:t>Second level</a:t>
            </a:r>
          </a:p>
          <a:p>
            <a:pPr lvl="2"/>
            <a:r>
              <a:rPr lang="en-US" altLang="en-GB" smtClean="0"/>
              <a:t>Third level</a:t>
            </a:r>
          </a:p>
          <a:p>
            <a:pPr lvl="3"/>
            <a:r>
              <a:rPr lang="en-US" altLang="en-GB" smtClean="0"/>
              <a:t>Fourth level</a:t>
            </a:r>
          </a:p>
          <a:p>
            <a:pPr lvl="4"/>
            <a:r>
              <a:rPr lang="en-US" altLang="en-GB" smtClean="0"/>
              <a:t>Fifth level</a:t>
            </a:r>
          </a:p>
        </p:txBody>
      </p:sp>
      <p:pic>
        <p:nvPicPr>
          <p:cNvPr id="100357" name="Picture 5" descr="Av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69" b="24254"/>
          <a:stretch>
            <a:fillRect/>
          </a:stretch>
        </p:blipFill>
        <p:spPr bwMode="auto">
          <a:xfrm>
            <a:off x="157163" y="6372225"/>
            <a:ext cx="1031875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735013"/>
            <a:ext cx="9144000" cy="131762"/>
          </a:xfrm>
          <a:prstGeom prst="rect">
            <a:avLst/>
          </a:prstGeom>
          <a:solidFill>
            <a:srgbClr val="9AC8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0360" name="Picture 8" descr="Av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69" b="24254"/>
          <a:stretch>
            <a:fillRect/>
          </a:stretch>
        </p:blipFill>
        <p:spPr bwMode="auto">
          <a:xfrm>
            <a:off x="157163" y="6372225"/>
            <a:ext cx="1031875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0" y="722313"/>
            <a:ext cx="9144000" cy="131762"/>
          </a:xfrm>
          <a:prstGeom prst="rect">
            <a:avLst/>
          </a:prstGeom>
          <a:solidFill>
            <a:srgbClr val="9AC8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7493000" y="0"/>
            <a:ext cx="1651000" cy="889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0363" name="Picture 11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31750"/>
            <a:ext cx="13716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364" name="Text Box 12"/>
          <p:cNvSpPr txBox="1">
            <a:spLocks noChangeArrowheads="1"/>
          </p:cNvSpPr>
          <p:nvPr/>
        </p:nvSpPr>
        <p:spPr bwMode="auto">
          <a:xfrm>
            <a:off x="4368800" y="6604000"/>
            <a:ext cx="358775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fld id="{C2FDAC1C-9D4E-4F00-9113-858C13EB964E}" type="slidenum">
              <a:rPr lang="en-US" altLang="en-US" sz="800"/>
              <a:pPr/>
              <a:t>‹#›</a:t>
            </a:fld>
            <a:endParaRPr lang="en-US" altLang="en-US" sz="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algn="l" rtl="0" fontAlgn="base">
        <a:spcBef>
          <a:spcPct val="35000"/>
        </a:spcBef>
        <a:spcAft>
          <a:spcPct val="0"/>
        </a:spcAft>
        <a:buClr>
          <a:schemeClr val="tx1"/>
        </a:buClr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169863" indent="-168275" algn="l" rtl="0" fontAlgn="base">
        <a:spcBef>
          <a:spcPct val="25000"/>
        </a:spcBef>
        <a:spcAft>
          <a:spcPct val="0"/>
        </a:spcAft>
        <a:buClr>
          <a:schemeClr val="tx1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41313" indent="-1698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Times New Roman" panose="02020603050405020304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12763" indent="-169863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84213" indent="-169863" algn="l" rtl="0" fontAlgn="base">
        <a:spcBef>
          <a:spcPct val="15000"/>
        </a:spcBef>
        <a:spcAft>
          <a:spcPct val="0"/>
        </a:spcAft>
        <a:buClr>
          <a:schemeClr val="tx1"/>
        </a:buClr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9213" y="0"/>
            <a:ext cx="7251700" cy="903287"/>
          </a:xfrm>
        </p:spPr>
        <p:txBody>
          <a:bodyPr/>
          <a:lstStyle/>
          <a:p>
            <a:r>
              <a:rPr lang="nl-NL" altLang="en-US" sz="2000" dirty="0"/>
              <a:t>Promotion/Deployment </a:t>
            </a:r>
            <a:r>
              <a:rPr lang="nl-NL" altLang="en-US" sz="2000" dirty="0" smtClean="0"/>
              <a:t>Paths</a:t>
            </a:r>
            <a:endParaRPr lang="nl-NL" altLang="en-US" sz="2000" dirty="0"/>
          </a:p>
        </p:txBody>
      </p:sp>
      <p:sp>
        <p:nvSpPr>
          <p:cNvPr id="365571" name="Rectangle 3"/>
          <p:cNvSpPr>
            <a:spLocks noChangeArrowheads="1"/>
          </p:cNvSpPr>
          <p:nvPr/>
        </p:nvSpPr>
        <p:spPr bwMode="auto">
          <a:xfrm>
            <a:off x="1676400" y="3540125"/>
            <a:ext cx="7239000" cy="1793875"/>
          </a:xfrm>
          <a:prstGeom prst="rect">
            <a:avLst/>
          </a:prstGeom>
          <a:solidFill>
            <a:srgbClr val="FF99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dirty="0"/>
          </a:p>
        </p:txBody>
      </p:sp>
      <p:sp>
        <p:nvSpPr>
          <p:cNvPr id="365572" name="Rectangle 4"/>
          <p:cNvSpPr>
            <a:spLocks noChangeArrowheads="1"/>
          </p:cNvSpPr>
          <p:nvPr/>
        </p:nvSpPr>
        <p:spPr bwMode="auto">
          <a:xfrm>
            <a:off x="1828800" y="3889375"/>
            <a:ext cx="827088" cy="454025"/>
          </a:xfrm>
          <a:prstGeom prst="rect">
            <a:avLst/>
          </a:prstGeom>
          <a:solidFill>
            <a:schemeClr val="accent1"/>
          </a:solidFill>
          <a:ln w="28575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>
            <a:lvl1pPr marL="12700" indent="-127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93788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730375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366963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003550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3460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917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43751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832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lnSpc>
                <a:spcPct val="110000"/>
              </a:lnSpc>
              <a:buClrTx/>
            </a:pPr>
            <a:r>
              <a:rPr lang="de-DE" altLang="en-US" sz="800" dirty="0" smtClean="0">
                <a:solidFill>
                  <a:schemeClr val="tx2"/>
                </a:solidFill>
              </a:rPr>
              <a:t>E</a:t>
            </a:r>
            <a:r>
              <a:rPr lang="de-DE" altLang="en-US" sz="800" b="1" dirty="0" smtClean="0">
                <a:solidFill>
                  <a:schemeClr val="tx2"/>
                </a:solidFill>
              </a:rPr>
              <a:t>nvironment </a:t>
            </a:r>
            <a:r>
              <a:rPr lang="de-DE" altLang="en-US" sz="800" b="1" dirty="0">
                <a:solidFill>
                  <a:schemeClr val="tx2"/>
                </a:solidFill>
              </a:rPr>
              <a:t>1</a:t>
            </a:r>
            <a:endParaRPr lang="en-US" altLang="en-US" sz="800" b="1" dirty="0">
              <a:solidFill>
                <a:schemeClr val="tx2"/>
              </a:solidFill>
            </a:endParaRPr>
          </a:p>
        </p:txBody>
      </p:sp>
      <p:sp>
        <p:nvSpPr>
          <p:cNvPr id="365591" name="AutoShape 23"/>
          <p:cNvSpPr>
            <a:spLocks noChangeArrowheads="1"/>
          </p:cNvSpPr>
          <p:nvPr/>
        </p:nvSpPr>
        <p:spPr bwMode="auto">
          <a:xfrm>
            <a:off x="1676400" y="762000"/>
            <a:ext cx="7315200" cy="415925"/>
          </a:xfrm>
          <a:prstGeom prst="homePlate">
            <a:avLst>
              <a:gd name="adj" fmla="val 47552"/>
            </a:avLst>
          </a:prstGeom>
          <a:solidFill>
            <a:schemeClr val="tx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anchor="ctr"/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lnSpc>
                <a:spcPct val="100000"/>
              </a:lnSpc>
              <a:buClrTx/>
            </a:pPr>
            <a:r>
              <a:rPr lang="de-DE" altLang="en-US" sz="1200" b="1">
                <a:solidFill>
                  <a:schemeClr val="bg1"/>
                </a:solidFill>
                <a:latin typeface="Verdana" panose="020B0604030504040204" pitchFamily="34" charset="0"/>
              </a:rPr>
              <a:t>Ongoing System Development and Configuration</a:t>
            </a:r>
            <a:endParaRPr lang="en-US" altLang="en-US" sz="12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65596" name="Text Box 28"/>
          <p:cNvSpPr txBox="1">
            <a:spLocks noChangeArrowheads="1"/>
          </p:cNvSpPr>
          <p:nvPr/>
        </p:nvSpPr>
        <p:spPr bwMode="auto">
          <a:xfrm>
            <a:off x="869950" y="1744663"/>
            <a:ext cx="501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lnSpc>
                <a:spcPct val="100000"/>
              </a:lnSpc>
              <a:buClrTx/>
            </a:pPr>
            <a:r>
              <a:rPr lang="de-DE" altLang="en-US" sz="1400" b="1">
                <a:latin typeface="Verdana" panose="020B0604030504040204" pitchFamily="34" charset="0"/>
              </a:rPr>
              <a:t>.....</a:t>
            </a:r>
            <a:endParaRPr lang="en-US" altLang="en-US" sz="1400" b="1" dirty="0">
              <a:latin typeface="Verdana" panose="020B0604030504040204" pitchFamily="34" charset="0"/>
            </a:endParaRPr>
          </a:p>
        </p:txBody>
      </p:sp>
      <p:sp>
        <p:nvSpPr>
          <p:cNvPr id="365602" name="Text Box 34"/>
          <p:cNvSpPr txBox="1">
            <a:spLocks noChangeArrowheads="1"/>
          </p:cNvSpPr>
          <p:nvPr/>
        </p:nvSpPr>
        <p:spPr bwMode="auto">
          <a:xfrm>
            <a:off x="244475" y="1752600"/>
            <a:ext cx="658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100000"/>
              </a:lnSpc>
              <a:buClrTx/>
              <a:buFontTx/>
              <a:buChar char="•"/>
            </a:pPr>
            <a:r>
              <a:rPr lang="de-DE" altLang="en-US" sz="1300">
                <a:latin typeface="Verdana" panose="020B0604030504040204" pitchFamily="34" charset="0"/>
              </a:rPr>
              <a:t> </a:t>
            </a:r>
            <a:r>
              <a:rPr lang="de-DE" altLang="en-US" sz="1400">
                <a:latin typeface="Verdana" panose="020B0604030504040204" pitchFamily="34" charset="0"/>
              </a:rPr>
              <a:t>.....</a:t>
            </a:r>
            <a:endParaRPr lang="en-US" altLang="en-US" sz="1400" dirty="0">
              <a:latin typeface="Verdana" panose="020B0604030504040204" pitchFamily="34" charset="0"/>
            </a:endParaRPr>
          </a:p>
        </p:txBody>
      </p:sp>
      <p:sp>
        <p:nvSpPr>
          <p:cNvPr id="365606" name="Rectangle 38"/>
          <p:cNvSpPr>
            <a:spLocks noChangeArrowheads="1"/>
          </p:cNvSpPr>
          <p:nvPr/>
        </p:nvSpPr>
        <p:spPr bwMode="auto">
          <a:xfrm>
            <a:off x="1676400" y="1371600"/>
            <a:ext cx="7239000" cy="2057400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dirty="0"/>
          </a:p>
        </p:txBody>
      </p:sp>
      <p:sp>
        <p:nvSpPr>
          <p:cNvPr id="365607" name="Rectangle 39"/>
          <p:cNvSpPr>
            <a:spLocks noChangeArrowheads="1"/>
          </p:cNvSpPr>
          <p:nvPr/>
        </p:nvSpPr>
        <p:spPr bwMode="auto">
          <a:xfrm>
            <a:off x="1828800" y="2822575"/>
            <a:ext cx="831850" cy="454025"/>
          </a:xfrm>
          <a:prstGeom prst="rect">
            <a:avLst/>
          </a:prstGeom>
          <a:solidFill>
            <a:schemeClr val="accent1"/>
          </a:solidFill>
          <a:ln w="28575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>
            <a:lvl1pPr marL="12700" indent="-127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93788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730375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366963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003550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3460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917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43751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832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lnSpc>
                <a:spcPct val="110000"/>
              </a:lnSpc>
              <a:buClrTx/>
            </a:pPr>
            <a:r>
              <a:rPr lang="de-DE" altLang="en-US" sz="800" b="1" dirty="0" smtClean="0">
                <a:solidFill>
                  <a:schemeClr val="tx2"/>
                </a:solidFill>
              </a:rPr>
              <a:t>Environment 1</a:t>
            </a:r>
            <a:endParaRPr lang="en-US" altLang="en-US" sz="800" b="1" dirty="0">
              <a:solidFill>
                <a:schemeClr val="tx2"/>
              </a:solidFill>
            </a:endParaRPr>
          </a:p>
        </p:txBody>
      </p:sp>
      <p:sp>
        <p:nvSpPr>
          <p:cNvPr id="365609" name="Rectangle 41"/>
          <p:cNvSpPr>
            <a:spLocks noChangeArrowheads="1"/>
          </p:cNvSpPr>
          <p:nvPr/>
        </p:nvSpPr>
        <p:spPr bwMode="auto">
          <a:xfrm>
            <a:off x="2832100" y="1447800"/>
            <a:ext cx="825500" cy="454025"/>
          </a:xfrm>
          <a:prstGeom prst="rect">
            <a:avLst/>
          </a:prstGeom>
          <a:solidFill>
            <a:schemeClr val="accent1"/>
          </a:solidFill>
          <a:ln w="28575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>
            <a:lvl1pPr marL="12700" indent="-127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93788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730375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366963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003550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3460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917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43751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832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lnSpc>
                <a:spcPct val="110000"/>
              </a:lnSpc>
              <a:buClrTx/>
            </a:pPr>
            <a:r>
              <a:rPr lang="de-DE" altLang="en-US" sz="800" b="1" dirty="0">
                <a:solidFill>
                  <a:schemeClr val="tx2"/>
                </a:solidFill>
              </a:rPr>
              <a:t>Environment </a:t>
            </a:r>
            <a:r>
              <a:rPr lang="de-DE" altLang="en-US" sz="800" b="1" dirty="0" smtClean="0">
                <a:solidFill>
                  <a:schemeClr val="tx2"/>
                </a:solidFill>
              </a:rPr>
              <a:t>2</a:t>
            </a:r>
            <a:endParaRPr lang="de-DE" altLang="en-US" sz="800" b="1" dirty="0">
              <a:solidFill>
                <a:schemeClr val="tx2"/>
              </a:solidFill>
            </a:endParaRPr>
          </a:p>
        </p:txBody>
      </p:sp>
      <p:sp>
        <p:nvSpPr>
          <p:cNvPr id="365610" name="Rectangle 42"/>
          <p:cNvSpPr>
            <a:spLocks noChangeArrowheads="1"/>
          </p:cNvSpPr>
          <p:nvPr/>
        </p:nvSpPr>
        <p:spPr bwMode="auto">
          <a:xfrm>
            <a:off x="4811713" y="1447800"/>
            <a:ext cx="827087" cy="454025"/>
          </a:xfrm>
          <a:prstGeom prst="rect">
            <a:avLst/>
          </a:prstGeom>
          <a:solidFill>
            <a:schemeClr val="accent1"/>
          </a:solidFill>
          <a:ln w="28575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>
            <a:lvl1pPr marL="12700" indent="-127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93788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730375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366963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003550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3460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917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43751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832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lnSpc>
                <a:spcPct val="110000"/>
              </a:lnSpc>
              <a:buClrTx/>
            </a:pPr>
            <a:r>
              <a:rPr lang="de-DE" altLang="en-US" sz="800" b="1" dirty="0">
                <a:solidFill>
                  <a:schemeClr val="tx2"/>
                </a:solidFill>
              </a:rPr>
              <a:t>Environment n</a:t>
            </a:r>
          </a:p>
        </p:txBody>
      </p:sp>
      <p:cxnSp>
        <p:nvCxnSpPr>
          <p:cNvPr id="365614" name="AutoShape 46"/>
          <p:cNvCxnSpPr>
            <a:cxnSpLocks noChangeShapeType="1"/>
            <a:stCxn id="365609" idx="1"/>
            <a:endCxn id="365607" idx="0"/>
          </p:cNvCxnSpPr>
          <p:nvPr/>
        </p:nvCxnSpPr>
        <p:spPr bwMode="auto">
          <a:xfrm rot="10800000" flipV="1">
            <a:off x="2244725" y="1674813"/>
            <a:ext cx="573088" cy="1133475"/>
          </a:xfrm>
          <a:prstGeom prst="bentConnector2">
            <a:avLst/>
          </a:prstGeom>
          <a:noFill/>
          <a:ln w="28575">
            <a:solidFill>
              <a:schemeClr val="tx1"/>
            </a:solidFill>
            <a:prstDash val="solid"/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5617" name="AutoShape 49"/>
          <p:cNvCxnSpPr>
            <a:cxnSpLocks noChangeShapeType="1"/>
            <a:stCxn id="365610" idx="1"/>
            <a:endCxn id="365609" idx="3"/>
          </p:cNvCxnSpPr>
          <p:nvPr/>
        </p:nvCxnSpPr>
        <p:spPr bwMode="auto">
          <a:xfrm flipH="1">
            <a:off x="3671888" y="1674813"/>
            <a:ext cx="1125537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5620" name="Rectangle 52"/>
          <p:cNvSpPr>
            <a:spLocks noChangeArrowheads="1"/>
          </p:cNvSpPr>
          <p:nvPr/>
        </p:nvSpPr>
        <p:spPr bwMode="auto">
          <a:xfrm>
            <a:off x="152400" y="1371600"/>
            <a:ext cx="1539875" cy="20574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65625" name="Text Box 57"/>
          <p:cNvSpPr txBox="1">
            <a:spLocks noChangeArrowheads="1"/>
          </p:cNvSpPr>
          <p:nvPr/>
        </p:nvSpPr>
        <p:spPr bwMode="auto">
          <a:xfrm>
            <a:off x="268288" y="1447800"/>
            <a:ext cx="1331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lnSpc>
                <a:spcPct val="100000"/>
              </a:lnSpc>
              <a:buClrTx/>
            </a:pPr>
            <a:r>
              <a:rPr lang="de-DE" altLang="en-US" sz="1300" b="1" u="sng">
                <a:latin typeface="Verdana" panose="020B0604030504040204" pitchFamily="34" charset="0"/>
              </a:rPr>
              <a:t> </a:t>
            </a:r>
            <a:r>
              <a:rPr lang="de-DE" altLang="en-US" sz="1400" b="1" u="sng">
                <a:solidFill>
                  <a:schemeClr val="tx2"/>
                </a:solidFill>
                <a:latin typeface="Verdana" panose="020B0604030504040204" pitchFamily="34" charset="0"/>
              </a:rPr>
              <a:t>LEGEND</a:t>
            </a:r>
            <a:endParaRPr lang="en-US" altLang="en-US" sz="1400" b="1" u="sng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365626" name="Text Box 58"/>
          <p:cNvSpPr txBox="1">
            <a:spLocks noChangeArrowheads="1"/>
          </p:cNvSpPr>
          <p:nvPr/>
        </p:nvSpPr>
        <p:spPr bwMode="auto">
          <a:xfrm>
            <a:off x="306388" y="175260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100000"/>
              </a:lnSpc>
              <a:buClrTx/>
            </a:pPr>
            <a:endParaRPr lang="en-US" altLang="en-US" sz="1400" dirty="0">
              <a:latin typeface="Verdana" panose="020B0604030504040204" pitchFamily="34" charset="0"/>
            </a:endParaRPr>
          </a:p>
        </p:txBody>
      </p:sp>
      <p:cxnSp>
        <p:nvCxnSpPr>
          <p:cNvPr id="365628" name="AutoShape 60"/>
          <p:cNvCxnSpPr>
            <a:cxnSpLocks noChangeShapeType="1"/>
          </p:cNvCxnSpPr>
          <p:nvPr/>
        </p:nvCxnSpPr>
        <p:spPr bwMode="auto">
          <a:xfrm rot="16200000">
            <a:off x="1993107" y="3582194"/>
            <a:ext cx="584200" cy="158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prstDash val="sysDash"/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5667" name="Rectangle 99"/>
          <p:cNvSpPr>
            <a:spLocks noChangeArrowheads="1"/>
          </p:cNvSpPr>
          <p:nvPr/>
        </p:nvSpPr>
        <p:spPr bwMode="auto">
          <a:xfrm>
            <a:off x="3822700" y="4727575"/>
            <a:ext cx="825500" cy="454025"/>
          </a:xfrm>
          <a:prstGeom prst="rect">
            <a:avLst/>
          </a:prstGeom>
          <a:solidFill>
            <a:schemeClr val="accent1"/>
          </a:solidFill>
          <a:ln w="28575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>
            <a:lvl1pPr marL="12700" indent="-127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93788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730375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366963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003550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3460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917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43751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832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lnSpc>
                <a:spcPct val="110000"/>
              </a:lnSpc>
              <a:buClrTx/>
            </a:pPr>
            <a:r>
              <a:rPr lang="de-DE" altLang="en-US" sz="800" b="1" dirty="0">
                <a:solidFill>
                  <a:schemeClr val="tx2"/>
                </a:solidFill>
              </a:rPr>
              <a:t>Environment </a:t>
            </a:r>
            <a:r>
              <a:rPr lang="de-DE" altLang="en-US" sz="800" b="1" dirty="0" smtClean="0">
                <a:solidFill>
                  <a:schemeClr val="tx2"/>
                </a:solidFill>
              </a:rPr>
              <a:t>2</a:t>
            </a:r>
            <a:endParaRPr lang="de-DE" altLang="en-US" sz="800" b="1" dirty="0">
              <a:solidFill>
                <a:schemeClr val="tx2"/>
              </a:solidFill>
            </a:endParaRPr>
          </a:p>
        </p:txBody>
      </p:sp>
      <p:sp>
        <p:nvSpPr>
          <p:cNvPr id="365668" name="Rectangle 100"/>
          <p:cNvSpPr>
            <a:spLocks noChangeArrowheads="1"/>
          </p:cNvSpPr>
          <p:nvPr/>
        </p:nvSpPr>
        <p:spPr bwMode="auto">
          <a:xfrm>
            <a:off x="5878513" y="4727575"/>
            <a:ext cx="827087" cy="454025"/>
          </a:xfrm>
          <a:prstGeom prst="rect">
            <a:avLst/>
          </a:prstGeom>
          <a:solidFill>
            <a:schemeClr val="accent1"/>
          </a:solidFill>
          <a:ln w="28575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>
            <a:lvl1pPr marL="12700" indent="-127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93788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730375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366963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003550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3460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917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43751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832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lnSpc>
                <a:spcPct val="110000"/>
              </a:lnSpc>
              <a:buClrTx/>
            </a:pPr>
            <a:r>
              <a:rPr lang="de-DE" altLang="en-US" sz="800" b="1" dirty="0">
                <a:solidFill>
                  <a:schemeClr val="tx2"/>
                </a:solidFill>
              </a:rPr>
              <a:t>Environment </a:t>
            </a:r>
            <a:r>
              <a:rPr lang="de-DE" altLang="en-US" sz="800" b="1" dirty="0" smtClean="0">
                <a:solidFill>
                  <a:schemeClr val="tx2"/>
                </a:solidFill>
              </a:rPr>
              <a:t>3</a:t>
            </a:r>
            <a:endParaRPr lang="de-DE" altLang="en-US" sz="800" b="1" dirty="0">
              <a:solidFill>
                <a:schemeClr val="tx2"/>
              </a:solidFill>
            </a:endParaRPr>
          </a:p>
        </p:txBody>
      </p:sp>
      <p:cxnSp>
        <p:nvCxnSpPr>
          <p:cNvPr id="365670" name="AutoShape 102"/>
          <p:cNvCxnSpPr>
            <a:cxnSpLocks noChangeShapeType="1"/>
            <a:stCxn id="365667" idx="1"/>
            <a:endCxn id="365572" idx="2"/>
          </p:cNvCxnSpPr>
          <p:nvPr/>
        </p:nvCxnSpPr>
        <p:spPr bwMode="auto">
          <a:xfrm rot="10800000">
            <a:off x="2242344" y="4343400"/>
            <a:ext cx="1580356" cy="61118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5672" name="AutoShape 104"/>
          <p:cNvCxnSpPr>
            <a:cxnSpLocks noChangeShapeType="1"/>
            <a:stCxn id="365668" idx="1"/>
            <a:endCxn id="365667" idx="3"/>
          </p:cNvCxnSpPr>
          <p:nvPr/>
        </p:nvCxnSpPr>
        <p:spPr bwMode="auto">
          <a:xfrm flipH="1">
            <a:off x="4648200" y="4954588"/>
            <a:ext cx="12303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5681" name="Line 113"/>
          <p:cNvSpPr>
            <a:spLocks noChangeShapeType="1"/>
          </p:cNvSpPr>
          <p:nvPr/>
        </p:nvSpPr>
        <p:spPr bwMode="auto">
          <a:xfrm>
            <a:off x="3733800" y="1295400"/>
            <a:ext cx="0" cy="4191000"/>
          </a:xfrm>
          <a:prstGeom prst="line">
            <a:avLst/>
          </a:prstGeom>
          <a:noFill/>
          <a:ln w="38100" cmpd="dbl">
            <a:solidFill>
              <a:schemeClr val="tx2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65683" name="Line 115"/>
          <p:cNvSpPr>
            <a:spLocks noChangeShapeType="1"/>
          </p:cNvSpPr>
          <p:nvPr/>
        </p:nvSpPr>
        <p:spPr bwMode="auto">
          <a:xfrm>
            <a:off x="4724400" y="1295400"/>
            <a:ext cx="0" cy="4191000"/>
          </a:xfrm>
          <a:prstGeom prst="line">
            <a:avLst/>
          </a:prstGeom>
          <a:noFill/>
          <a:ln w="38100" cmpd="dbl">
            <a:solidFill>
              <a:schemeClr val="tx2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65684" name="Line 116"/>
          <p:cNvSpPr>
            <a:spLocks noChangeShapeType="1"/>
          </p:cNvSpPr>
          <p:nvPr/>
        </p:nvSpPr>
        <p:spPr bwMode="auto">
          <a:xfrm>
            <a:off x="5715000" y="1295400"/>
            <a:ext cx="0" cy="4191000"/>
          </a:xfrm>
          <a:prstGeom prst="line">
            <a:avLst/>
          </a:prstGeom>
          <a:noFill/>
          <a:ln w="38100" cmpd="dbl">
            <a:solidFill>
              <a:schemeClr val="tx2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65685" name="Line 117"/>
          <p:cNvSpPr>
            <a:spLocks noChangeShapeType="1"/>
          </p:cNvSpPr>
          <p:nvPr/>
        </p:nvSpPr>
        <p:spPr bwMode="auto">
          <a:xfrm>
            <a:off x="6781800" y="1295400"/>
            <a:ext cx="0" cy="4191000"/>
          </a:xfrm>
          <a:prstGeom prst="line">
            <a:avLst/>
          </a:prstGeom>
          <a:noFill/>
          <a:ln w="38100" cmpd="dbl">
            <a:solidFill>
              <a:schemeClr val="tx2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65686" name="Line 118"/>
          <p:cNvSpPr>
            <a:spLocks noChangeShapeType="1"/>
          </p:cNvSpPr>
          <p:nvPr/>
        </p:nvSpPr>
        <p:spPr bwMode="auto">
          <a:xfrm>
            <a:off x="7848600" y="1295400"/>
            <a:ext cx="0" cy="4191000"/>
          </a:xfrm>
          <a:prstGeom prst="line">
            <a:avLst/>
          </a:prstGeom>
          <a:noFill/>
          <a:ln w="38100" cmpd="dbl">
            <a:solidFill>
              <a:schemeClr val="tx2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65687" name="Line 119"/>
          <p:cNvSpPr>
            <a:spLocks noChangeShapeType="1"/>
          </p:cNvSpPr>
          <p:nvPr/>
        </p:nvSpPr>
        <p:spPr bwMode="auto">
          <a:xfrm>
            <a:off x="2743200" y="1295400"/>
            <a:ext cx="0" cy="4191000"/>
          </a:xfrm>
          <a:prstGeom prst="line">
            <a:avLst/>
          </a:prstGeom>
          <a:noFill/>
          <a:ln w="38100" cmpd="dbl">
            <a:solidFill>
              <a:schemeClr val="tx2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65688" name="Text Box 120"/>
          <p:cNvSpPr txBox="1">
            <a:spLocks noChangeArrowheads="1"/>
          </p:cNvSpPr>
          <p:nvPr/>
        </p:nvSpPr>
        <p:spPr bwMode="auto">
          <a:xfrm>
            <a:off x="2925360" y="2862264"/>
            <a:ext cx="4114800" cy="2968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dirty="0"/>
              <a:t>Critical Production Support Only</a:t>
            </a:r>
          </a:p>
        </p:txBody>
      </p:sp>
      <p:sp>
        <p:nvSpPr>
          <p:cNvPr id="365689" name="Text Box 121"/>
          <p:cNvSpPr txBox="1">
            <a:spLocks noChangeArrowheads="1"/>
          </p:cNvSpPr>
          <p:nvPr/>
        </p:nvSpPr>
        <p:spPr bwMode="auto">
          <a:xfrm>
            <a:off x="2926905" y="3760788"/>
            <a:ext cx="4114800" cy="2968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dirty="0"/>
              <a:t>Upgrade Fixes and New Project Scope</a:t>
            </a:r>
          </a:p>
        </p:txBody>
      </p:sp>
      <p:sp>
        <p:nvSpPr>
          <p:cNvPr id="365691" name="Line 123"/>
          <p:cNvSpPr>
            <a:spLocks noChangeShapeType="1"/>
          </p:cNvSpPr>
          <p:nvPr/>
        </p:nvSpPr>
        <p:spPr bwMode="auto">
          <a:xfrm>
            <a:off x="385763" y="1850704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65693" name="Text Box 125"/>
          <p:cNvSpPr txBox="1">
            <a:spLocks noChangeArrowheads="1"/>
          </p:cNvSpPr>
          <p:nvPr/>
        </p:nvSpPr>
        <p:spPr bwMode="auto">
          <a:xfrm>
            <a:off x="385763" y="1866579"/>
            <a:ext cx="1143000" cy="19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800" b="1" dirty="0" smtClean="0"/>
              <a:t>Migration Path</a:t>
            </a:r>
            <a:endParaRPr lang="en-US" altLang="en-US" sz="800" b="1" dirty="0"/>
          </a:p>
        </p:txBody>
      </p:sp>
      <p:sp>
        <p:nvSpPr>
          <p:cNvPr id="365695" name="Rectangle 127"/>
          <p:cNvSpPr>
            <a:spLocks noChangeArrowheads="1"/>
          </p:cNvSpPr>
          <p:nvPr/>
        </p:nvSpPr>
        <p:spPr bwMode="auto">
          <a:xfrm>
            <a:off x="152400" y="3540125"/>
            <a:ext cx="1524000" cy="179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dirty="0"/>
          </a:p>
        </p:txBody>
      </p:sp>
      <p:sp>
        <p:nvSpPr>
          <p:cNvPr id="365696" name="Text Box 128"/>
          <p:cNvSpPr txBox="1">
            <a:spLocks noChangeArrowheads="1"/>
          </p:cNvSpPr>
          <p:nvPr/>
        </p:nvSpPr>
        <p:spPr bwMode="auto">
          <a:xfrm>
            <a:off x="228600" y="3743325"/>
            <a:ext cx="1295400" cy="666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u="sng" dirty="0"/>
              <a:t>NOTE:</a:t>
            </a:r>
          </a:p>
          <a:p>
            <a:pPr algn="ctr">
              <a:spcBef>
                <a:spcPct val="50000"/>
              </a:spcBef>
            </a:pPr>
            <a:r>
              <a:rPr lang="en-US" altLang="en-US" sz="900" b="1" dirty="0" smtClean="0"/>
              <a:t>[Enter any relevant notes here]</a:t>
            </a:r>
            <a:endParaRPr lang="en-US" altLang="en-US" sz="1000" b="1" dirty="0"/>
          </a:p>
        </p:txBody>
      </p:sp>
      <p:sp>
        <p:nvSpPr>
          <p:cNvPr id="47" name="Line 123"/>
          <p:cNvSpPr>
            <a:spLocks noChangeShapeType="1"/>
          </p:cNvSpPr>
          <p:nvPr/>
        </p:nvSpPr>
        <p:spPr bwMode="auto">
          <a:xfrm>
            <a:off x="381000" y="2155504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8" name="Text Box 125"/>
          <p:cNvSpPr txBox="1">
            <a:spLocks noChangeArrowheads="1"/>
          </p:cNvSpPr>
          <p:nvPr/>
        </p:nvSpPr>
        <p:spPr bwMode="auto">
          <a:xfrm>
            <a:off x="381000" y="2171379"/>
            <a:ext cx="1143000" cy="19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800" b="1" dirty="0" smtClean="0"/>
              <a:t>Merge Path</a:t>
            </a:r>
            <a:endParaRPr lang="en-US" altLang="en-US" sz="800" b="1" dirty="0"/>
          </a:p>
        </p:txBody>
      </p:sp>
      <p:sp>
        <p:nvSpPr>
          <p:cNvPr id="39" name="Rectangle 100"/>
          <p:cNvSpPr>
            <a:spLocks noChangeArrowheads="1"/>
          </p:cNvSpPr>
          <p:nvPr/>
        </p:nvSpPr>
        <p:spPr bwMode="auto">
          <a:xfrm>
            <a:off x="7935913" y="4727575"/>
            <a:ext cx="827087" cy="454025"/>
          </a:xfrm>
          <a:prstGeom prst="rect">
            <a:avLst/>
          </a:prstGeom>
          <a:solidFill>
            <a:schemeClr val="accent1"/>
          </a:solidFill>
          <a:ln w="28575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>
            <a:lvl1pPr marL="12700" indent="-127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93788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730375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366963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003550" indent="-4572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3460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917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43751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832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lnSpc>
                <a:spcPct val="110000"/>
              </a:lnSpc>
              <a:buClrTx/>
            </a:pPr>
            <a:r>
              <a:rPr lang="de-DE" altLang="en-US" sz="800" b="1" dirty="0">
                <a:solidFill>
                  <a:schemeClr val="tx2"/>
                </a:solidFill>
              </a:rPr>
              <a:t>Environment </a:t>
            </a:r>
            <a:r>
              <a:rPr lang="de-DE" altLang="en-US" sz="800" b="1" dirty="0" smtClean="0">
                <a:solidFill>
                  <a:schemeClr val="tx2"/>
                </a:solidFill>
              </a:rPr>
              <a:t>n</a:t>
            </a:r>
            <a:endParaRPr lang="de-DE" altLang="en-US" sz="800" b="1" dirty="0">
              <a:solidFill>
                <a:schemeClr val="tx2"/>
              </a:solidFill>
            </a:endParaRPr>
          </a:p>
        </p:txBody>
      </p:sp>
      <p:cxnSp>
        <p:nvCxnSpPr>
          <p:cNvPr id="40" name="AutoShape 104"/>
          <p:cNvCxnSpPr>
            <a:cxnSpLocks noChangeShapeType="1"/>
            <a:stCxn id="39" idx="1"/>
          </p:cNvCxnSpPr>
          <p:nvPr/>
        </p:nvCxnSpPr>
        <p:spPr bwMode="auto">
          <a:xfrm flipH="1">
            <a:off x="6719889" y="4954588"/>
            <a:ext cx="1216024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364&quot;/&gt;&lt;/object&gt;&lt;object type=&quot;3&quot; unique_id=&quot;10005&quot;&gt;&lt;property id=&quot;20148&quot; value=&quot;5&quot;/&gt;&lt;property id=&quot;20300&quot; value=&quot;Slide 2 - &amp;quot;Agenda&amp;quot;&quot;/&gt;&lt;property id=&quot;20307&quot; value=&quot;355&quot;/&gt;&lt;/object&gt;&lt;object type=&quot;3&quot; unique_id=&quot;10006&quot;&gt;&lt;property id=&quot;20148&quot; value=&quot;5&quot;/&gt;&lt;property id=&quot;20300&quot; value=&quot;Slide 3&quot;/&gt;&lt;property id=&quot;20307&quot; value=&quot;367&quot;/&gt;&lt;/object&gt;&lt;object type=&quot;3&quot; unique_id=&quot;10007&quot;&gt;&lt;property id=&quot;20148&quot; value=&quot;5&quot;/&gt;&lt;property id=&quot;20300&quot; value=&quot;Slide 4 - &amp;quot;Custom E1 Object Analysis – Global vs. Regional&amp;quot;&quot;/&gt;&lt;property id=&quot;20307&quot; value=&quot;371&quot;/&gt;&lt;/object&gt;&lt;object type=&quot;3&quot; unique_id=&quot;10008&quot;&gt;&lt;property id=&quot;20148&quot; value=&quot;5&quot;/&gt;&lt;property id=&quot;20300&quot; value=&quot;Slide 5 - &amp;quot;Custom E1 Object Analysis - EMEA&amp;quot;&quot;/&gt;&lt;property id=&quot;20307&quot; value=&quot;376&quot;/&gt;&lt;/object&gt;&lt;object type=&quot;3&quot; unique_id=&quot;10010&quot;&gt;&lt;property id=&quot;20148&quot; value=&quot;5&quot;/&gt;&lt;property id=&quot;20300&quot; value=&quot;Slide 10 - &amp;quot;Configuration Analysis&amp;quot;&quot;/&gt;&lt;property id=&quot;20307&quot; value=&quot;375&quot;/&gt;&lt;/object&gt;&lt;object type=&quot;3&quot; unique_id=&quot;10011&quot;&gt;&lt;property id=&quot;20148&quot; value=&quot;5&quot;/&gt;&lt;property id=&quot;20300&quot; value=&quot;Slide 8 - &amp;quot;Promotion/Deployment Paths (8.11 &amp;amp; 8.12)&amp;quot;&quot;/&gt;&lt;property id=&quot;20307&quot; value=&quot;366&quot;/&gt;&lt;/object&gt;&lt;object type=&quot;3&quot; unique_id=&quot;10012&quot;&gt;&lt;property id=&quot;20148&quot; value=&quot;5&quot;/&gt;&lt;property id=&quot;20300&quot; value=&quot;Slide 9&quot;/&gt;&lt;property id=&quot;20307&quot; value=&quot;365&quot;/&gt;&lt;/object&gt;&lt;object type=&quot;3&quot; unique_id=&quot;10013&quot;&gt;&lt;property id=&quot;20148&quot; value=&quot;5&quot;/&gt;&lt;property id=&quot;20300&quot; value=&quot;Slide 11 - &amp;quot;LATAM Collisions: Q &amp;amp; A&amp;quot;&quot;/&gt;&lt;property id=&quot;20307&quot; value=&quot;359&quot;/&gt;&lt;/object&gt;&lt;object type=&quot;3&quot; unique_id=&quot;10321&quot;&gt;&lt;property id=&quot;20148&quot; value=&quot;5&quot;/&gt;&lt;property id=&quot;20300&quot; value=&quot;Slide 6 - &amp;quot;Custom E1 Object Analysis - NA&amp;quot;&quot;/&gt;&lt;property id=&quot;20307&quot; value=&quot;378&quot;/&gt;&lt;/object&gt;&lt;object type=&quot;3&quot; unique_id=&quot;11272&quot;&gt;&lt;property id=&quot;20148&quot; value=&quot;5&quot;/&gt;&lt;property id=&quot;20300&quot; value=&quot;Slide 7 - &amp;quot;Development Analysis Resource/Time Estimate:&amp;#x0D;&amp;#x0A;(‘High Risk’ Upgrade Objects Only)&amp;quot;&quot;/&gt;&lt;property id=&quot;20307&quot; value=&quot;37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Global Sponsor Update March 30 2007">
  <a:themeElements>
    <a:clrScheme name="Global Sponsor Update March 30 2007 12">
      <a:dk1>
        <a:srgbClr val="4A6EB0"/>
      </a:dk1>
      <a:lt1>
        <a:srgbClr val="FFFFFF"/>
      </a:lt1>
      <a:dk2>
        <a:srgbClr val="000000"/>
      </a:dk2>
      <a:lt2>
        <a:srgbClr val="993333"/>
      </a:lt2>
      <a:accent1>
        <a:srgbClr val="9AC8E0"/>
      </a:accent1>
      <a:accent2>
        <a:srgbClr val="306E8F"/>
      </a:accent2>
      <a:accent3>
        <a:srgbClr val="FFFFFF"/>
      </a:accent3>
      <a:accent4>
        <a:srgbClr val="3E5D96"/>
      </a:accent4>
      <a:accent5>
        <a:srgbClr val="CAE0ED"/>
      </a:accent5>
      <a:accent6>
        <a:srgbClr val="2A6381"/>
      </a:accent6>
      <a:hlink>
        <a:srgbClr val="FF6600"/>
      </a:hlink>
      <a:folHlink>
        <a:srgbClr val="B2B2B2"/>
      </a:folHlink>
    </a:clrScheme>
    <a:fontScheme name="Global Sponsor Update March 30 2007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80000"/>
          </a:lnSpc>
          <a:spcBef>
            <a:spcPct val="35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80000"/>
          </a:lnSpc>
          <a:spcBef>
            <a:spcPct val="35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Global Sponsor Update March 30 20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Sponsor Update March 30 20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Sponsor Update March 30 20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Sponsor Update March 30 20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Sponsor Update March 30 20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Sponsor Update March 30 20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Sponsor Update March 30 20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Sponsor Update March 30 2007 8">
        <a:dk1>
          <a:srgbClr val="993333"/>
        </a:dk1>
        <a:lt1>
          <a:srgbClr val="FFFFFF"/>
        </a:lt1>
        <a:dk2>
          <a:srgbClr val="000000"/>
        </a:dk2>
        <a:lt2>
          <a:srgbClr val="C5AEA0"/>
        </a:lt2>
        <a:accent1>
          <a:srgbClr val="FFD1D1"/>
        </a:accent1>
        <a:accent2>
          <a:srgbClr val="CC6666"/>
        </a:accent2>
        <a:accent3>
          <a:srgbClr val="FFFFFF"/>
        </a:accent3>
        <a:accent4>
          <a:srgbClr val="822A2A"/>
        </a:accent4>
        <a:accent5>
          <a:srgbClr val="FFE5E5"/>
        </a:accent5>
        <a:accent6>
          <a:srgbClr val="B95C5C"/>
        </a:accent6>
        <a:hlink>
          <a:srgbClr val="E88A8A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Sponsor Update March 30 2007 9">
        <a:dk1>
          <a:srgbClr val="993333"/>
        </a:dk1>
        <a:lt1>
          <a:srgbClr val="FFFFFF"/>
        </a:lt1>
        <a:dk2>
          <a:srgbClr val="000000"/>
        </a:dk2>
        <a:lt2>
          <a:srgbClr val="C5AEA0"/>
        </a:lt2>
        <a:accent1>
          <a:srgbClr val="FFD1D1"/>
        </a:accent1>
        <a:accent2>
          <a:srgbClr val="1C5B9B"/>
        </a:accent2>
        <a:accent3>
          <a:srgbClr val="FFFFFF"/>
        </a:accent3>
        <a:accent4>
          <a:srgbClr val="822A2A"/>
        </a:accent4>
        <a:accent5>
          <a:srgbClr val="FFE5E5"/>
        </a:accent5>
        <a:accent6>
          <a:srgbClr val="18528C"/>
        </a:accent6>
        <a:hlink>
          <a:srgbClr val="E88A8A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Sponsor Update March 30 2007 10">
        <a:dk1>
          <a:srgbClr val="4A6EB0"/>
        </a:dk1>
        <a:lt1>
          <a:srgbClr val="FFFFFF"/>
        </a:lt1>
        <a:dk2>
          <a:srgbClr val="000000"/>
        </a:dk2>
        <a:lt2>
          <a:srgbClr val="9AC8E0"/>
        </a:lt2>
        <a:accent1>
          <a:srgbClr val="993333"/>
        </a:accent1>
        <a:accent2>
          <a:srgbClr val="306E8F"/>
        </a:accent2>
        <a:accent3>
          <a:srgbClr val="FFFFFF"/>
        </a:accent3>
        <a:accent4>
          <a:srgbClr val="3E5D96"/>
        </a:accent4>
        <a:accent5>
          <a:srgbClr val="CAADAD"/>
        </a:accent5>
        <a:accent6>
          <a:srgbClr val="2A6381"/>
        </a:accent6>
        <a:hlink>
          <a:srgbClr val="E88A8A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Sponsor Update March 30 2007 11">
        <a:dk1>
          <a:srgbClr val="4A6EB0"/>
        </a:dk1>
        <a:lt1>
          <a:srgbClr val="FFFFFF"/>
        </a:lt1>
        <a:dk2>
          <a:srgbClr val="000000"/>
        </a:dk2>
        <a:lt2>
          <a:srgbClr val="9AC8E0"/>
        </a:lt2>
        <a:accent1>
          <a:srgbClr val="993333"/>
        </a:accent1>
        <a:accent2>
          <a:srgbClr val="306E8F"/>
        </a:accent2>
        <a:accent3>
          <a:srgbClr val="FFFFFF"/>
        </a:accent3>
        <a:accent4>
          <a:srgbClr val="3E5D96"/>
        </a:accent4>
        <a:accent5>
          <a:srgbClr val="CAADAD"/>
        </a:accent5>
        <a:accent6>
          <a:srgbClr val="2A6381"/>
        </a:accent6>
        <a:hlink>
          <a:srgbClr val="FF66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Sponsor Update March 30 2007 12">
        <a:dk1>
          <a:srgbClr val="4A6EB0"/>
        </a:dk1>
        <a:lt1>
          <a:srgbClr val="FFFFFF"/>
        </a:lt1>
        <a:dk2>
          <a:srgbClr val="000000"/>
        </a:dk2>
        <a:lt2>
          <a:srgbClr val="993333"/>
        </a:lt2>
        <a:accent1>
          <a:srgbClr val="9AC8E0"/>
        </a:accent1>
        <a:accent2>
          <a:srgbClr val="306E8F"/>
        </a:accent2>
        <a:accent3>
          <a:srgbClr val="FFFFFF"/>
        </a:accent3>
        <a:accent4>
          <a:srgbClr val="3E5D96"/>
        </a:accent4>
        <a:accent5>
          <a:srgbClr val="CAE0ED"/>
        </a:accent5>
        <a:accent6>
          <a:srgbClr val="2A6381"/>
        </a:accent6>
        <a:hlink>
          <a:srgbClr val="FF66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Global Sponsor Update March 30 2007</Template>
  <TotalTime>16650</TotalTime>
  <Words>50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Global Sponsor Update March 30 2007</vt:lpstr>
      <vt:lpstr>Promotion/Deployment Paths</vt:lpstr>
    </vt:vector>
  </TitlesOfParts>
  <Company>Avon Products,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Promotion/Deployment Paths (8.12 &amp; 9.2)</dc:title>
  <dc:creator/>
  <cp:lastModifiedBy>Hauenstein, Nate</cp:lastModifiedBy>
  <cp:revision>880</cp:revision>
  <cp:lastPrinted>2007-03-29T14:01:33Z</cp:lastPrinted>
  <dcterms:created xsi:type="dcterms:W3CDTF">2007-03-27T15:48:06Z</dcterms:created>
  <dcterms:modified xsi:type="dcterms:W3CDTF">2016-12-30T14:59:39Z</dcterms:modified>
</cp:coreProperties>
</file>